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9" r:id="rId3"/>
    <p:sldId id="283" r:id="rId4"/>
    <p:sldId id="281" r:id="rId5"/>
    <p:sldId id="282" r:id="rId6"/>
    <p:sldId id="284" r:id="rId7"/>
    <p:sldId id="285" r:id="rId8"/>
    <p:sldId id="286" r:id="rId9"/>
    <p:sldId id="287" r:id="rId10"/>
    <p:sldId id="280" r:id="rId11"/>
    <p:sldId id="28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926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Tournez à un partenaire et répétez: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es très intelligent(e)!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212" y="4495800"/>
            <a:ext cx="8878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J’aime travailler avec toi (vous)!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Je suis très intelligent(e)!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25400"/>
            <a:ext cx="8625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Question finale: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dans un couple quel est le plus important?&gt;  Quel est le moins important?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" y="2851567"/>
            <a:ext cx="9118600" cy="5262979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La beauté</a:t>
            </a:r>
            <a:endParaRPr lang="en-US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>
              <a:lnSpc>
                <a:spcPct val="150000"/>
              </a:lnSpc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La personnalité</a:t>
            </a:r>
            <a:endParaRPr lang="en-US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>
              <a:lnSpc>
                <a:spcPct val="150000"/>
              </a:lnSpc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Un bon sens d’humour</a:t>
            </a:r>
            <a:endParaRPr lang="en-US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>
              <a:lnSpc>
                <a:spcPct val="150000"/>
              </a:lnSpc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L’intelligence</a:t>
            </a:r>
            <a:endParaRPr lang="en-US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>
              <a:lnSpc>
                <a:spcPct val="150000"/>
              </a:lnSpc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Une </a:t>
            </a:r>
            <a:r>
              <a:rPr lang="fr-FR" sz="2800" dirty="0">
                <a:solidFill>
                  <a:schemeClr val="bg1"/>
                </a:solidFill>
                <a:latin typeface="Kristen ITC" pitchFamily="66" charset="0"/>
              </a:rPr>
              <a:t>bonne éthique de travail</a:t>
            </a:r>
            <a:endParaRPr lang="en-US" sz="2800" dirty="0">
              <a:solidFill>
                <a:schemeClr val="bg1"/>
              </a:solidFill>
              <a:latin typeface="Kristen ITC" pitchFamily="66" charset="0"/>
            </a:endParaRPr>
          </a:p>
          <a:p>
            <a:pPr>
              <a:lnSpc>
                <a:spcPct val="150000"/>
              </a:lnSpc>
            </a:pPr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>
              <a:lnSpc>
                <a:spcPct val="150000"/>
              </a:lnSpc>
            </a:pPr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>
              <a:lnSpc>
                <a:spcPct val="150000"/>
              </a:lnSpc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La </a:t>
            </a:r>
            <a:r>
              <a:rPr lang="fr-FR" sz="2800" dirty="0">
                <a:solidFill>
                  <a:schemeClr val="bg1"/>
                </a:solidFill>
                <a:latin typeface="Kristen ITC" pitchFamily="66" charset="0"/>
              </a:rPr>
              <a:t>richesse</a:t>
            </a:r>
          </a:p>
          <a:p>
            <a:pPr>
              <a:lnSpc>
                <a:spcPct val="150000"/>
              </a:lnSpc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La générosité</a:t>
            </a:r>
            <a:endParaRPr lang="en-US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>
              <a:lnSpc>
                <a:spcPct val="150000"/>
              </a:lnSpc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L’honnêteté</a:t>
            </a:r>
            <a:endParaRPr lang="en-US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>
              <a:lnSpc>
                <a:spcPct val="150000"/>
              </a:lnSpc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La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créativité</a:t>
            </a:r>
          </a:p>
          <a:p>
            <a:pPr>
              <a:lnSpc>
                <a:spcPct val="150000"/>
              </a:lnSpc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L’humilité</a:t>
            </a:r>
            <a:endParaRPr lang="en-US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>
              <a:lnSpc>
                <a:spcPct val="150000"/>
              </a:lnSpc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Les passe-temps similaires</a:t>
            </a:r>
            <a:endParaRPr lang="en-US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94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25400"/>
            <a:ext cx="8625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Conversation: </a:t>
            </a:r>
            <a:r>
              <a:rPr lang="fr-FR" sz="4400" dirty="0" err="1" smtClean="0">
                <a:solidFill>
                  <a:schemeClr val="bg1"/>
                </a:solidFill>
                <a:latin typeface="Kristen ITC" pitchFamily="66" charset="0"/>
              </a:rPr>
              <a:t>With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a </a:t>
            </a:r>
            <a:r>
              <a:rPr lang="fr-FR" sz="4400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err="1" smtClean="0">
                <a:solidFill>
                  <a:schemeClr val="bg1"/>
                </a:solidFill>
                <a:latin typeface="Kristen ITC" pitchFamily="66" charset="0"/>
              </a:rPr>
              <a:t>discuss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err="1" smtClean="0">
                <a:solidFill>
                  <a:schemeClr val="bg1"/>
                </a:solidFill>
                <a:latin typeface="Kristen ITC" pitchFamily="66" charset="0"/>
              </a:rPr>
              <a:t>ideal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err="1" smtClean="0">
                <a:solidFill>
                  <a:schemeClr val="bg1"/>
                </a:solidFill>
                <a:latin typeface="Kristen ITC" pitchFamily="66" charset="0"/>
              </a:rPr>
              <a:t>guy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or girl, </a:t>
            </a:r>
            <a:r>
              <a:rPr lang="fr-FR" sz="4400" dirty="0" err="1" smtClean="0">
                <a:solidFill>
                  <a:schemeClr val="bg1"/>
                </a:solidFill>
                <a:latin typeface="Kristen ITC" pitchFamily="66" charset="0"/>
              </a:rPr>
              <a:t>including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looks, </a:t>
            </a:r>
            <a:r>
              <a:rPr lang="fr-FR" sz="4400" dirty="0" err="1" smtClean="0">
                <a:solidFill>
                  <a:schemeClr val="bg1"/>
                </a:solidFill>
                <a:latin typeface="Kristen ITC" pitchFamily="66" charset="0"/>
              </a:rPr>
              <a:t>personality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and hobbies.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" y="2851567"/>
            <a:ext cx="9118600" cy="3139321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 err="1" smtClean="0">
                <a:solidFill>
                  <a:srgbClr val="FFFF00"/>
                </a:solidFill>
                <a:latin typeface="Kristen ITC" pitchFamily="66" charset="0"/>
              </a:rPr>
              <a:t>Vocabulaire</a:t>
            </a:r>
            <a:r>
              <a:rPr lang="en-US" sz="4400" dirty="0" smtClean="0">
                <a:solidFill>
                  <a:srgbClr val="FFFF00"/>
                </a:solidFill>
                <a:latin typeface="Kristen ITC" pitchFamily="66" charset="0"/>
              </a:rPr>
              <a:t> utile:</a:t>
            </a:r>
          </a:p>
          <a:p>
            <a:pPr>
              <a:lnSpc>
                <a:spcPct val="150000"/>
              </a:lnSpc>
            </a:pPr>
            <a:r>
              <a:rPr lang="en-US" sz="4400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en-US" sz="4400" dirty="0" err="1" smtClean="0">
                <a:solidFill>
                  <a:schemeClr val="bg1"/>
                </a:solidFill>
                <a:latin typeface="Kristen ITC" pitchFamily="66" charset="0"/>
              </a:rPr>
              <a:t>crois</a:t>
            </a:r>
            <a:r>
              <a:rPr lang="en-US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Kristen ITC" pitchFamily="66" charset="0"/>
              </a:rPr>
              <a:t>que</a:t>
            </a:r>
            <a:r>
              <a:rPr lang="en-US" sz="4400" dirty="0" smtClean="0">
                <a:solidFill>
                  <a:schemeClr val="bg1"/>
                </a:solidFill>
                <a:latin typeface="Kristen ITC" pitchFamily="66" charset="0"/>
              </a:rPr>
              <a:t>…		Pour </a:t>
            </a:r>
            <a:r>
              <a:rPr lang="en-US" sz="4400" dirty="0" err="1" smtClean="0">
                <a:solidFill>
                  <a:schemeClr val="bg1"/>
                </a:solidFill>
                <a:latin typeface="Kristen ITC" pitchFamily="66" charset="0"/>
              </a:rPr>
              <a:t>moi</a:t>
            </a:r>
            <a:r>
              <a:rPr lang="en-US" sz="4400" dirty="0" smtClean="0">
                <a:solidFill>
                  <a:schemeClr val="bg1"/>
                </a:solidFill>
                <a:latin typeface="Kristen ITC" pitchFamily="66" charset="0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en-US" sz="4400" dirty="0" err="1" smtClean="0">
                <a:solidFill>
                  <a:schemeClr val="bg1"/>
                </a:solidFill>
                <a:latin typeface="Kristen ITC" pitchFamily="66" charset="0"/>
              </a:rPr>
              <a:t>Qu’est-ce</a:t>
            </a:r>
            <a:r>
              <a:rPr lang="en-US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Kristen ITC" pitchFamily="66" charset="0"/>
              </a:rPr>
              <a:t>que</a:t>
            </a:r>
            <a:r>
              <a:rPr lang="en-US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Kristen ITC" pitchFamily="66" charset="0"/>
              </a:rPr>
              <a:t>tu</a:t>
            </a:r>
            <a:r>
              <a:rPr lang="en-US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Kristen ITC" pitchFamily="66" charset="0"/>
              </a:rPr>
              <a:t>penses</a:t>
            </a:r>
            <a:r>
              <a:rPr lang="en-US" sz="4400" dirty="0" smtClean="0">
                <a:solidFill>
                  <a:schemeClr val="bg1"/>
                </a:solidFill>
                <a:latin typeface="Kristen ITC" pitchFamily="66" charset="0"/>
              </a:rPr>
              <a:t>?</a:t>
            </a:r>
            <a:endParaRPr lang="en-US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86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Qu’est-ce que tu penses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?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667000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Kristen ITC" pitchFamily="66" charset="0"/>
              </a:rPr>
              <a:t>Je crois que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la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beauté est _______ importante que la personnalité.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(Complétez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avec 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plus,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smtClean="0">
                <a:solidFill>
                  <a:srgbClr val="FFFF00"/>
                </a:solidFill>
                <a:latin typeface="Kristen ITC" pitchFamily="66" charset="0"/>
              </a:rPr>
              <a:t>aussi,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ou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moins)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73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Qu’est-ce que tu penses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?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981200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Kristen ITC" pitchFamily="66" charset="0"/>
              </a:rPr>
              <a:t>Je crois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qu’un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bon sens d’humour est _______ important que l’intelligence.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(Complétez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avec 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plus,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smtClean="0">
                <a:solidFill>
                  <a:srgbClr val="FFFF00"/>
                </a:solidFill>
                <a:latin typeface="Kristen ITC" pitchFamily="66" charset="0"/>
              </a:rPr>
              <a:t>aussi,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ou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moins)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68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Qu’est-ce que tu penses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?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133600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Kristen ITC" pitchFamily="66" charset="0"/>
              </a:rPr>
              <a:t>Je crois que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la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richesse est _______ importante que la générosité.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(Complétez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avec 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plus,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smtClean="0">
                <a:solidFill>
                  <a:srgbClr val="FFFF00"/>
                </a:solidFill>
                <a:latin typeface="Kristen ITC" pitchFamily="66" charset="0"/>
              </a:rPr>
              <a:t>aussi,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ou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moins)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61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Qu’est-ce que tu penses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?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752600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Kristen ITC" pitchFamily="66" charset="0"/>
              </a:rPr>
              <a:t>Je crois que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l’honnêteté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est _______ importante qu’un bon sens d’humour.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(Complétez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avec 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plus,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smtClean="0">
                <a:solidFill>
                  <a:srgbClr val="FFFF00"/>
                </a:solidFill>
                <a:latin typeface="Kristen ITC" pitchFamily="66" charset="0"/>
              </a:rPr>
              <a:t>aussi,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ou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moins)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88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Qu’est-ce que tu penses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?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057400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Kristen ITC" pitchFamily="66" charset="0"/>
              </a:rPr>
              <a:t>Je crois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qu’une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bonne éthique de travail est _______ importante que l’intelligence.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(Complétez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avec 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plus,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smtClean="0">
                <a:solidFill>
                  <a:srgbClr val="FFFF00"/>
                </a:solidFill>
                <a:latin typeface="Kristen ITC" pitchFamily="66" charset="0"/>
              </a:rPr>
              <a:t>aussi,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ou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moins)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16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Qu’est-ce que tu penses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?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667000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Kristen ITC" pitchFamily="66" charset="0"/>
              </a:rPr>
              <a:t>Je crois que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la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créativité est _______ importante que l’intelligence.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(Complétez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avec 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plus,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smtClean="0">
                <a:solidFill>
                  <a:srgbClr val="FFFF00"/>
                </a:solidFill>
                <a:latin typeface="Kristen ITC" pitchFamily="66" charset="0"/>
              </a:rPr>
              <a:t>aussi,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ou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moins)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20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Qu’est-ce que tu penses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?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905000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Kristen ITC" pitchFamily="66" charset="0"/>
              </a:rPr>
              <a:t>Je crois que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les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passe-temps similaires sont _______ importants qu’un bon sens d’humour.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(Complétez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avec 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plus,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smtClean="0">
                <a:solidFill>
                  <a:srgbClr val="FFFF00"/>
                </a:solidFill>
                <a:latin typeface="Kristen ITC" pitchFamily="66" charset="0"/>
              </a:rPr>
              <a:t>aussi,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ou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moins)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63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Qu’est-ce que tu penses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?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286000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Je crois que l’humilité est _______ importante que la beauté.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(Complétez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avec 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plus,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smtClean="0">
                <a:solidFill>
                  <a:srgbClr val="FFFF00"/>
                </a:solidFill>
                <a:latin typeface="Kristen ITC" pitchFamily="66" charset="0"/>
              </a:rPr>
              <a:t>aussi,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ou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moins)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3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310</Words>
  <Application>Microsoft Office PowerPoint</Application>
  <PresentationFormat>On-screen Show (4:3)</PresentationFormat>
  <Paragraphs>46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20</cp:revision>
  <dcterms:created xsi:type="dcterms:W3CDTF">2011-03-09T11:46:48Z</dcterms:created>
  <dcterms:modified xsi:type="dcterms:W3CDTF">2012-02-03T16:27:22Z</dcterms:modified>
</cp:coreProperties>
</file>